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E1187-D66C-4738-B94C-4EE75BFA50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19BE4-78AC-450D-A6BE-5115B1188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Mother sleeping with her children: three-pile sorting card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77121-F61A-430E-B634-AF8CFCBA64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q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25, Issue 1, March 2010, Pages 42–53,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https://doi.org/10.1093/heapro/daq004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3: </a:t>
            </a:r>
            <a:r>
              <a:rPr lang="en-US" altLang="en-US" b="0"/>
              <a:t>Mother sleeping with her children: three-pile sorting card image.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3: Mother sleeping with her children: three-pile sorting card image.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2024-04-27T04:52:44Z</dcterms:modified>
</cp:coreProperties>
</file>