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13541-D8FF-4942-B95B-540BC77CC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365E8-DACC-4E4E-9514-D724DBF74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Three-dimensional reconstructed images of the epidural space, identified by retained contrast medium within the tissue, were obtained using the volume-rendering technique. Rotational angiography was used to visualize the target before (A) and after (B) balloon inflation, and images then transferred to the syngo InSpace 3D high-contrast imaging Workplace (Siemens AG) for post-processing. As shown for this representative patient, the diameter of the epidural space had increased in the region of the intervertebral foramen (arrow).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2015 American Academy of Pain Medicine.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F94A3-8305-44F8-A1CD-F5CCC8FF74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m/pnv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2016, Pages 476–487,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https://doi.org/10.1093/pm/pnv018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Three-dimensional reconstructed images of the epidural space, identified by retained contrast medium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Three-dimensional reconstructed images of the epidural space, identified by retained contrast medium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2024-04-26T12:28:41Z</dcterms:modified>
</cp:coreProperties>
</file>