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38665CE-E52C-49FE-AD4E-1E37F28DE3F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9EE6223-3F57-493A-B790-5B11B1C48B6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Physical layout of the computerized tower configurations in the TOL-F mimicking a realistic representation of the original wooden tower and balls.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80EB2A0-30DD-4935-B5A1-32701467FFF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rclin/acv08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Arch Clin Neuropsychol</a:t>
            </a:r>
            <a:r>
              <a:rPr lang="en-US" altLang="en-US" sz="1000">
                <a:solidFill>
                  <a:srgbClr val="333333"/>
                </a:solidFill>
              </a:rPr>
              <a:t>, Volume 31, Issue 2, March 2016, Pages 148–164,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https://doi.org/10.1093/arclin/acv088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2. </a:t>
            </a:r>
            <a:r>
              <a:rPr lang="en-US" altLang="en-US" b="0"/>
              <a:t>Physical layout of the computerized tower configurations in the TOL-F mimicking a realistic representation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2. Physical layout of the computerized tower configurations in the TOL-F mimicking a realistic representation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2024-09-20T10:54:06Z</dcterms:modified>
</cp:coreProperties>
</file>