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8665CE-E52C-49FE-AD4E-1E37F28DE3F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EE6223-3F57-493A-B790-5B11B1C48B6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Physical layout of the computerized tower configurations in the TOL-F mimicking a realistic representation of the original wooden tower and balls.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0EB2A0-30DD-4935-B5A1-32701467FFF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v08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31, Issue 2, March 2016, Pages 148–164,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https://doi.org/10.1093/arclin/acv088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Physical layout of the computerized tower configurations in the TOL-F mimicking a realistic representation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2. Physical layout of the computerized tower configurations in the TOL-F mimicking a realistic representation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2024-09-20T10:54:06Z</dcterms:modified>
</cp:coreProperties>
</file>