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50E7FC-6714-467C-9F97-F9CF085D75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921DA7-696B-4198-ADD7-911C797021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Physical layout of the computerized tower configurations in the TOL-F mimicking a realistic representation of the original wooden tower and balls.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223193-DF9C-4D50-BF22-3005BB85A4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v0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31, Issue 2, March 2016, Pages 148–164,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https://doi.org/10.1093/arclin/acv088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Physical layout of the computerized tower configurations in the TOL-F mimicking a realistic representation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Physical layout of the computerized tower configurations in the TOL-F mimicking a realistic representation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2024-09-19T10:18:35Z</dcterms:modified>
</cp:coreProperties>
</file>