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DD2D7-866A-4948-8AFD-8EA7A0D5F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7F53B-1C43-4057-A0BE-B495BD050E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C4.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 C1, but fitting the HARPS and Keck time series entirely independently from each other. The top panels correspond to the HARPS data set with the four-planet model; the middle panels correspond to the Keck data set with the two-planet (b and c) model; the bottom panels correspond to the Keck data set with the three-planet (b, c and e) model. The noise model in each case always incorporated the red component.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09808-DAAA-4E43-8242-D5FAB576C5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s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429, Issue 3, 1 March 2013, Pages 2052–2068,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https://doi.org/10.1093/mnras/sts476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C4. </a:t>
            </a:r>
            <a:r>
              <a:rPr lang="en-US" altLang="en-US" b="0"/>
              <a:t>Same as Fig. C1, but fitting the HARPS and Keck time series entirely independently from each other. The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C4. Same as Fig. C1, but fitting the HARPS and Keck time series entirely independently from each other. The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2024-04-26T11:44:59Z</dcterms:modified>
</cp:coreProperties>
</file>