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2971C-D4B1-4F49-B447-2A3A7C752A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8C87DF-E066-45B1-9B9B-2072718C4E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6EA10A-816E-470F-8E94-C2DEA59FD4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2024-04-26T21:22:20Z</dcterms:modified>
</cp:coreProperties>
</file>