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884D1F-3249-4CDC-A408-E18A1D367E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91E275-6585-467C-8681-2570917089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1. Incidence of Parkinson’s disease by age and gender, Kaiser Permanente, 1994–1995.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61F71-8C48-465C-AED6-2DEC3492E6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g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157, Issue 11, 1 June 2003, Pages 1015–1022,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https://doi.org/10.1093/aje/kwg068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1. Incidence of Parkinson’s disease by age and gender, Kaiser Permanente, 1994–1995.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41500" y="1371600"/>
            <a:ext cx="54549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1. Incidence of Parkinson’s disease by age and gender, Kaiser Permanente, 1994–1995.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2024-04-26T21:36:55Z</dcterms:modified>
</cp:coreProperties>
</file>