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02519-56E7-4166-8FF9-5B4ECCA026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09B29-2D7B-464D-BEC7-16EF41911C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appearance of the Sun viewed from Azekah on 30 October 1207 BC at three-minute intervals. The Sun was still partially eclipsed at sunset.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3CEFF9-B0E3-400B-8F50-1E70CC0113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strogeo/atx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58, Issue 5, October 2017, Pages 5.39–5.42,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https://doi.org/10.1093/astrogeo/atx178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4 </a:t>
            </a:r>
            <a:r>
              <a:rPr lang="en-US" altLang="en-US" b="0"/>
              <a:t>The appearance of the Sun viewed from Azekah on 30 October 1207 BC at three-minute intervals. The Sun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4 The appearance of the Sun viewed from Azekah on 30 October 1207 BC at three-minute intervals. The Sun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2024-04-26T11:46:44Z</dcterms:modified>
</cp:coreProperties>
</file>