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DF7715-2B93-4A8D-AF70-019BBE82AE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4D92C3-30D1-4989-8D51-61C80E3C40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MD shifted the ocular preference of L4Ns mostly by depressing closed-eye responses. Box plots showing the amplitude of subthreshold (A) and suprathreshold (B) responses of L4Ns to independent stimulation of the 2 eyes in normal (black) and MD (gray) rats. (A) Loss of synaptic responsiveness to the contralateral deprived eye was significant, while potentiation of open-eye responses only approached significance (t-tests, P &lt; 0.001 and P = 0.07, respectively). (B) In the case of suprathreshold responses, both depression of the closed contralateral eye responses and potentiation of the open ipsilateral eye responses were significant (Mann–Whitney rank sum tests, P &lt; 0.001 and P &lt; 0.01, respectively).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54A647-AEE8-4C6E-849C-D72830E529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2171–2181,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MD shifted the ocular preference of L4Ns mostly by depressing closed-eye responses. Box plots showing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MD shifted the ocular preference of L4Ns mostly by depressing closed-eye responses. Box plots showing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2024-05-01T21:52:13Z</dcterms:modified>
</cp:coreProperties>
</file>