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F17F89-3E69-468A-A787-062E8319A2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D3DC98-6840-4042-8F8D-13B9A7CD06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  Tuber magnatum mycorrhizae (a) and ascospores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FAC8F-521F-4042-A1B3-ABD4DA2E76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 Internal transcribed spacer regions amplification with specific primers P7/M3 from fruitbody and mycorrhizae of Tuber magnatum and from different Tuber spp. Only T. magnatum shows a 434bp band. First lane: molecular size marker pUC18 DNA HaeIII digest. (Modified from Fig. 2 in Melloet al,1999.)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FAC8F-521F-4042-A1B3-ABD4DA2E76F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 Distribution of the 10 internal transcribed spacer (ITS) haplotypes of Tuber melanosporum in France. The pie chart diameters are proportional to the number of ascocarps analyzed per region. Black lines delimit areas of distribution of the chloroplastic DNA (cpDNA) haplotypes of oaks in France (Petitet al,2002): haplotype 1 was found in the southern corner of France; haplotype-7 in the Rhone valley, and haplotypes 10–12 in western France. Arrowed lines show potential postglacial recolonization routes for the Perigord truffle: the Atlantic red route and the Rhone valley blue route (adapted from Fig. 2 in Muratet al,2004).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FAC8F-521F-4042-A1B3-ABD4DA2E76F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 Three haplotypes of Tuber magnatum originated by two single nucleotide polymorphisms, indicated by a star in an oligonucleotide sequence (the different colours indicate nucleotides: T, red; C, blue; G, black; A, green). Two haplotypes are present in the northern Italian population (adapted from Fig. 2 in Melloet al,2005).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FAC8F-521F-4042-A1B3-ABD4DA2E76F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6.00252.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6.00252.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6.00252.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6.00252.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260, Issue 1, July 2006, Pages 1–8, </a:t>
            </a:r>
            <a:r>
              <a:rPr lang="en-US" altLang="en-US" sz="1000">
                <a:solidFill>
                  <a:srgbClr val="333333"/>
                </a:solidFill>
                <a:hlinkClick r:id="rId3"/>
              </a:rPr>
              <a:t>https://doi.org/10.1111/j.1574-6968.2006.00252.x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Tuber magnatum mycorrhizae (a) and ascospores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65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260, Issue 1, July 2006, Pages 1–8, </a:t>
            </a:r>
            <a:r>
              <a:rPr lang="en-US" altLang="en-US" sz="1000">
                <a:solidFill>
                  <a:srgbClr val="333333"/>
                </a:solidFill>
                <a:hlinkClick r:id="rId3"/>
              </a:rPr>
              <a:t>https://doi.org/10.1111/j.1574-6968.2006.00252.x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Internal transcribed spacer regions amplification with specific primers P7/M3 from fruitbody and mycorrhizae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114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260, Issue 1, July 2006, Pages 1–8, </a:t>
            </a:r>
            <a:r>
              <a:rPr lang="en-US" altLang="en-US" sz="1000">
                <a:solidFill>
                  <a:srgbClr val="333333"/>
                </a:solidFill>
                <a:hlinkClick r:id="rId3"/>
              </a:rPr>
              <a:t>https://doi.org/10.1111/j.1574-6968.2006.00252.x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Distribution of the 10 internal transcribed spacer (ITS) haplotypes of Tuber melanosporum in France. The pie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154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260, Issue 1, July 2006, Pages 1–8, </a:t>
            </a:r>
            <a:r>
              <a:rPr lang="en-US" altLang="en-US" sz="1000">
                <a:solidFill>
                  <a:srgbClr val="333333"/>
                </a:solidFill>
                <a:hlinkClick r:id="rId3"/>
              </a:rPr>
              <a:t>https://doi.org/10.1111/j.1574-6968.2006.00252.x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Three haplotypes of Tuber magnatum originated by two single nucleotide polymorphisms, indicated by a star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08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Tuber magnatum mycorrhizae (a) and ascospores (b).
</vt:lpstr>
      <vt:lpstr>2 Internal transcribed spacer regions amplification with specific primers P7/M3 from fruitbody and mycorrhizae ...</vt:lpstr>
      <vt:lpstr>3 Distribution of the 10 internal transcribed spacer (ITS) haplotypes of Tuber melanosporum in France. The pie ...</vt:lpstr>
      <vt:lpstr>4 Three haplotypes of Tuber magnatum originated by two single nucleotide polymorphisms, indicated by a star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2024-04-26T22:43:30Z</dcterms:modified>
</cp:coreProperties>
</file>