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1791F-B5A3-45C3-A08F-9BD0DD241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43A30-AF96-4F02-946E-792578FBCE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2C584-6A47-4E56-A150-95EFC05F3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2024-05-01T21:23:40Z</dcterms:modified>
</cp:coreProperties>
</file>