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E5F02B-7BA2-4703-BBCF-D66A337E76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B99075-A505-4DD8-9F40-22C258C621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(a) Relative error and (b) credible interval sizes, as a function of number of individuals sample from each species. Each graph point is obtained by averaging over 100 analyses of simulated data sets. The analysis used the true gene trees to reduce the computational cost.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81F095-B973-4DF2-8E37-E7C7FD4961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p2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3, March 2010, Pages 570–580, </a:t>
            </a:r>
            <a:r>
              <a:rPr lang="en-US" altLang="en-US" sz="1000">
                <a:solidFill>
                  <a:srgbClr val="333333"/>
                </a:solidFill>
                <a:hlinkClick r:id="rId3"/>
              </a:rPr>
              <a:t>https://doi.org/10.1093/molbev/msp274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(a) Relative error and (b) credible interval sizes, as a function of number of individuals sample from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(a) Relative error and (b) credible interval sizes, as a function of number of individuals sample from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2024-04-26T23:24:06Z</dcterms:modified>
</cp:coreProperties>
</file>