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A56AD-E013-4DC4-9B2D-C909B1CAE3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39D0C2-73D4-4B8C-89A4-E85BEBC48B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D42890-03E7-4E63-82E2-99E9823E7D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2024-05-08T17:22:38Z</dcterms:modified>
</cp:coreProperties>
</file>