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3E5938-5ADA-47D7-A495-2AD085C595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FBC373-A9E2-40EA-B03B-230964E50F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B9D8AA-C7FC-4256-A889-43E87DCFE1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2024-09-20T03:33:40Z</dcterms:modified>
</cp:coreProperties>
</file>