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03F694-996C-4EEA-8737-5408312AB0F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717394-6168-4DAF-8A5D-3A3A4A7D08B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28B15B-5985-42E3-9522-31E40564351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2024-09-19T10:17:52Z</dcterms:modified>
</cp:coreProperties>
</file>