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7041BB-C851-444D-A263-8082BB0E4C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A880E9-A83D-4915-8DD6-4ED0977490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B6BCF4-574F-46B5-AFAF-16DF129385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2024-04-26T17:17:42Z</dcterms:modified>
</cp:coreProperties>
</file>