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69D1CA-7D7F-4FB7-8954-A018E5253E4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3D42AA-53A8-46CF-B73F-903ECEC666F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Grey-scale plots of the continuum-normalized and phase-binned trailed spectra of the five CVs for which we obtained orbital periods. Darker shading indicates stronger emission. The upper plots show the Hα lines. The lower plots show the He i 6678 Å lines, with the same velocity scale but different intensity scale. The He i spectra have been smoothed with a Savitsky–Golay filter for display purposes.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 Journal compilation © 2008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BAE678-92C5-4DD3-95C4-E423873654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8.13932.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391, Issue 2, December 2008, Pages 591–606, </a:t>
            </a:r>
            <a:r>
              <a:rPr lang="en-US" altLang="en-US" sz="1000">
                <a:solidFill>
                  <a:srgbClr val="333333"/>
                </a:solidFill>
                <a:hlinkClick r:id="rId3"/>
              </a:rPr>
              <a:t>https://doi.org/10.1111/j.1365-2966.2008.13932.x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Grey-scale plots of the continuum-normalized and phase-binned trailed spectra of the five CVs for which we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Grey-scale plots of the continuum-normalized and phase-binned trailed spectra of the five CVs for which we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2024-04-26T08:03:19Z</dcterms:modified>
</cp:coreProperties>
</file>