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E6207-E15E-4620-87A0-70DE8CD974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7CA24-4CCC-4092-A9AB-A27705A9C7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Recommendations for behavioral interventions to reduce human immunodeficiency virus (HIV) transmission risk.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BF48B-4502-436B-B6FD-E4D86E8BEC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7 </a:t>
            </a:r>
            <a:r>
              <a:rPr lang="en-US" altLang="en-US" b="0"/>
              <a:t>Recommendations for behavioral interventions to reduce human immunodeficiency virus (HIV) transmission risk.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7 Recommendations for behavioral interventions to reduce human immunodeficiency virus (HIV) transmission risk.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2024-09-19T09:52:34Z</dcterms:modified>
</cp:coreProperties>
</file>