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98E6207-E15E-4620-87A0-70DE8CD9742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537CA24-4CCC-4092-A9AB-A27705A9C7D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Table 7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Recommendations for behavioral interventions to reduce human immunodeficiency virus (HIV) transmission risk.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2004 by the Infectious Diseases Society of America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A1BF48B-4502-436B-B6FD-E4D86E8BECA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86/38013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Clin Infect Dis</a:t>
            </a:r>
            <a:r>
              <a:rPr lang="en-US" altLang="en-US" sz="1000">
                <a:solidFill>
                  <a:srgbClr val="333333"/>
                </a:solidFill>
              </a:rPr>
              <a:t>, Volume 38, Issue 1, 1 January 2004, Pages 104–121,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https://doi.org/10.1086/380131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Table 7 </a:t>
            </a:r>
            <a:r>
              <a:rPr lang="en-US" altLang="en-US" b="0"/>
              <a:t>Recommendations for behavioral interventions to reduce human immunodeficiency virus (HIV) transmission risk.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Table 7 Recommendations for behavioral interventions to reduce human immunodeficiency virus (HIV) transmission risk.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2024-09-19T09:52:34Z</dcterms:modified>
</cp:coreProperties>
</file>