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64628A-3BFB-4E06-91BB-628A68EE62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5F3A66-685F-49F7-8019-5912869A7C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Recommendations for behavioral interventions to reduce human immunodeficiency virus (HIV) transmission risk.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E51D22-C8F6-4471-9236-E325EDE529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7 </a:t>
            </a:r>
            <a:r>
              <a:rPr lang="en-US" altLang="en-US" b="0"/>
              <a:t>Recommendations for behavioral interventions to reduce human immunodeficiency virus (HIV) transmission risk.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7 Recommendations for behavioral interventions to reduce human immunodeficiency virus (HIV) transmission risk.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2024-09-20T03:32:01Z</dcterms:modified>
</cp:coreProperties>
</file>