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C15593-DB63-4C64-A2DE-289D5EE7E0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CF321-E025-4472-BE8D-737DA49848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Induced time–frequency representations. Results are averaged over expressions. (a) Left occipital face area (OFA). (b) Right OFA. (c) Left fusiform face area (FFA). (d) Right FFA. (e) Right superior temporal sulcus (STS).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FD47B1-AD78-4517-82F3-3E7CB27EB1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2409–2420, </a:t>
            </a:r>
            <a:r>
              <a:rPr lang="en-US" altLang="en-US" sz="1000">
                <a:solidFill>
                  <a:srgbClr val="333333"/>
                </a:solidFill>
                <a:hlinkClick r:id="rId3"/>
              </a:rPr>
              <a:t>https://doi.org/10.1093/cercor/bht097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Induced time–frequency representations. Results are averaged over expressions. (a) Left occipital face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Induced time–frequency representations. Results are averaged over expressions. (a) Left occipital face area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2024-04-26T23:43:30Z</dcterms:modified>
</cp:coreProperties>
</file>