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113AF-7424-4950-A080-A0EAECDF1D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9BCFE-E86B-4417-AB53-D13E2D4D0B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PRISMA 2009 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01117-2F23-4179-82CE-9CA1A48E64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v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2016, Pages 1390–1398,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https://doi.org/10.1093/ntr/ntv160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PRISMA 2009 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293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PRISMA 2009 flow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2024-04-26T13:57:12Z</dcterms:modified>
</cp:coreProperties>
</file>