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B5FCBF-325B-4193-8C29-DAEDE59ACB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74530-4021-428D-91EB-08F130C3FE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serum hemagglutination inhibition (HAI) titer against 3 vaccine viruses (H1N1, H3N2, and B strains) for each subject (n= 23) immediately before (open symbols) and 7 days after (solid symbols) vaccination. The horizontal bar in each column represents the mean value. The shaded area indicates nonprotective HAI titers (&lt;40). *Significant difference between prevaccination and day-7 samples (P &lt; .05, by paired t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54F22-46AE-43DE-810F-40B1978EF9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concentration of influenza virus-specific antibodies to 3 vaccine viruses (H1N1, H3N2, and B strains) for each subject (n = 23) in serum immediately before (open symbols) and 7 days after (solid symbols) vaccination. The horizontal bar in each column indicates the mean value. *Significant difference between prevaccination and day-7 samples (P &lt; .05, by paired t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54F22-46AE-43DE-810F-40B1978EF99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concentration of influenza virus-specific antibodies to 3 vaccine viruses (H1N1, H3N2, and B strains) for each subject (n = 23) in oral fluid immediately before (open symbols) and 7 days after (solid symbols) vaccination. The horizontal bar in each column indicates the mean value. *Significant difference between prevaccination and day-7 samples (P &lt; .05, by paired t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54F22-46AE-43DE-810F-40B1978EF99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No. of influenza virus-specific antibody-secreting cells (ASCs) to 3 vaccine viruses (H1N1, H3N2, and B) for each subject in peripheral blood, tonsils, and nasal mucosa immediately before vaccination (or in nonvaccinated subjects) (open symbols; day 0) and 7 days after (solid symbols) influenza virus vaccination. (Because we lacked prevaccination samples from tonsils and nasal mucosa, comparable data from nonvaccinated subjects were obtained from a recent study [5].) The horizontal line in each column indicates the mean value. *Significant difference between this sample and the paired basal level sample (P &lt; .05, by paired t test for blood and by unpaired t test for tonsils and nasal mucosa).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54F22-46AE-43DE-810F-40B1978EF99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397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397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397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397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185, Issue 7, 1 April 2002, Pages 878–884,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https://doi.org/10.1086/339710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Mean serum hemagglutination inhibition (HAI) titer against 3 vaccine viruses (H1N1, H3N2, and B strains)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378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185, Issue 7, 1 April 2002, Pages 878–884,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https://doi.org/10.1086/339710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Total concentration of influenza virus-specific antibodies to 3 vaccine viruses (H1N1, H3N2, and B strains)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300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185, Issue 7, 1 April 2002, Pages 878–884,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https://doi.org/10.1086/339710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Total concentration of influenza virus-specific antibodies to 3 vaccine viruses (H1N1, H3N2, and B strains)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51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185, Issue 7, 1 April 2002, Pages 878–884,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https://doi.org/10.1086/339710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No. of influenza virus-specific antibody-secreting cells (ASCs) to 3 vaccine viruses (H1N1, H3N2, and B)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3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Mean serum hemagglutination inhibition (HAI) titer against 3 vaccine viruses (H1N1, H3N2, and B strains) for ...</vt:lpstr>
      <vt:lpstr>Figure 2 Total concentration of influenza virus-specific antibodies to 3 vaccine viruses (H1N1, H3N2, and B strains) ...</vt:lpstr>
      <vt:lpstr>Figure 3 Total concentration of influenza virus-specific antibodies to 3 vaccine viruses (H1N1, H3N2, and B strains) ...</vt:lpstr>
      <vt:lpstr>Figure 4 No. of influenza virus-specific antibody-secreting cells (ASCs) to 3 vaccine viruses (H1N1, H3N2, and B)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2024-04-26T08:11:27Z</dcterms:modified>
</cp:coreProperties>
</file>