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8310598-2797-4135-A731-F8F16745940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DB2A502-DA0A-4761-AC49-A0E8FE012BD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Experimental design (adapted from Gazzaley, Cooney, McEvoy, et al. 2005). On each trial, participants viewed 4 sequentially presented cue images followed by a blank delay period. A single probe stimulus followed the delay. On Remember trials (top row), participants encoded the cue images and were asked to report with a button press whether the probe matched one of the cue images. On View trials (bottom row), participants were instructed to view the cue images and to respond indicating the direction of an arrow probe that pointed either left or right.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CE97E32-10C1-400E-B7CA-E88AFE333B0A}"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Regions of interest. Structural ROIs from which the subject-specific ROIs were created: inferior frontal gyrus (IFG; light blue), middle frontal gyrus (MFG; dark blue), extrastriate cortex (EC; red), and postcentral gyrus (PoCG; yellow).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CE97E32-10C1-400E-B7CA-E88AFE333B0A}"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Proportion Overlap relationships with behavior. Proportion Overlap was positively associated with accuracy in (a) the left IFG, but not in (b) the left MFG. (c) There was no relationship between accuracy and Proportion Overlap in the left EC.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CE97E32-10C1-400E-B7CA-E88AFE333B0A}"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Connectivity Similarity relationships with behavior. Connectivity Similarity was comparably associated with accuracy for the (a) left IFG–EC and (b) left MFG–EC pairs. Note that the Connectivity Similarity metric is a difference score, thus smaller values are indicative of greater similarity.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CE97E32-10C1-400E-B7CA-E88AFE333B0A}"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339"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s339"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s339"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s339" TargetMode="External" /><Relationship Id="rId4" Type="http://schemas.openxmlformats.org/officeDocument/2006/relationships/image" Target="../media/image1.png" /><Relationship Id="rId5" Type="http://schemas.openxmlformats.org/officeDocument/2006/relationships/image" Target="../media/image5.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3, March 2014, Pages 593–599, </a:t>
            </a:r>
            <a:r>
              <a:rPr lang="en-US" altLang="en-US" sz="1000">
                <a:solidFill>
                  <a:srgbClr val="333333"/>
                </a:solidFill>
                <a:hlinkClick r:id="rId3"/>
              </a:rPr>
              <a:t>https://doi.org/10.1093/cercor/bhs339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Experimental design (adapted from Gazzaley, Cooney, McEvoy, et al. 2005). On each trial, participants viewed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1679519"/>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3, March 2014, Pages 593–599, </a:t>
            </a:r>
            <a:r>
              <a:rPr lang="en-US" altLang="en-US" sz="1000">
                <a:solidFill>
                  <a:srgbClr val="333333"/>
                </a:solidFill>
                <a:hlinkClick r:id="rId3"/>
              </a:rPr>
              <a:t>https://doi.org/10.1093/cercor/bhs339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Regions of interest. Structural ROIs from which the subject-specific ROIs were created: inferior frontal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27200" y="1371600"/>
            <a:ext cx="5689257"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3, March 2014, Pages 593–599, </a:t>
            </a:r>
            <a:r>
              <a:rPr lang="en-US" altLang="en-US" sz="1000">
                <a:solidFill>
                  <a:srgbClr val="333333"/>
                </a:solidFill>
                <a:hlinkClick r:id="rId3"/>
              </a:rPr>
              <a:t>https://doi.org/10.1093/cercor/bhs339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Proportion Overlap relationships with behavior. Proportion Overlap was positively associated with accuracy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076358"/>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3, March 2014, Pages 593–599, </a:t>
            </a:r>
            <a:r>
              <a:rPr lang="en-US" altLang="en-US" sz="1000">
                <a:solidFill>
                  <a:srgbClr val="333333"/>
                </a:solidFill>
                <a:hlinkClick r:id="rId3"/>
              </a:rPr>
              <a:t>https://doi.org/10.1093/cercor/bhs339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Connectivity Similarity relationships with behavior. Connectivity Similarity was comparably associated with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946748"/>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1. Experimental design (adapted from Gazzaley, Cooney, McEvoy, et al. 2005). On each trial, participants viewed ...</vt:lpstr>
      <vt:lpstr>Figure 2. Regions of interest. Structural ROIs from which the subject-specific ROIs were created: inferior frontal ...</vt:lpstr>
      <vt:lpstr>Figure 3. Proportion Overlap relationships with behavior. Proportion Overlap was positively associated with accuracy in ...</vt:lpstr>
      <vt:lpstr>Figure 4. Connectivity Similarity relationships with behavior. Connectivity Similarity was comparably associated with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2024-09-20T06:24:13Z</dcterms:modified>
</cp:coreProperties>
</file>