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88EFEC-3229-4A5C-9309-33B1295B50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5126D-67B2-428A-B5B5-1827DA169C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neonatal excitotoxic lesion of the ventral hippocampus shown in a diagram adapted from the atlas of Paxinos and Watson (Paxinos and Watson 1986) (A) and in photomicrographs of Nissl-stained coronal brain sections through the hippocampus of an adult rat with a neonatal sham (B) and ibotenic acid lesion (C). A gray area in a diagram indicates the boundaries of a lesion. Arrows point to the area showing loss of neurons in the ventral hippocampus in the lesioned brain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3B57F-54C1-49CF-9DB6-FE980E7E09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983–990,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A neonatal excitotoxic lesion of the ventral hippocampus shown in a diagram adapted from the atlas of Paxinos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A neonatal excitotoxic lesion of the ventral hippocampus shown in a diagram adapted from the atlas of Paxinos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2024-04-26T08:10:37Z</dcterms:modified>
</cp:coreProperties>
</file>