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76B7C0-46DF-4C11-9FB1-0523A5887C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2B2FDD-63C2-4954-BB9A-C8A124C425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Linear regression lines illustrating the correlation between EEG power at the different frequency bands and the short-latency, middle laminae MUA. Frequency bands are color coded and denoted at the bottom of the figure. The frequency bands displaying the best and worst correlation are shown within each graph. Associated Spearman's correlation coefficients are also shown. Frequency bands displaying the second best and worst correlations with the MUA are shown at the right of each graph. At each depth, higher frequency bands correlate better with MUA-derived tuning curves than lower frequency bands.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E9C589-D5B9-4CCC-AABB-EC0331116F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610–625, </a:t>
            </a:r>
            <a:r>
              <a:rPr lang="en-US" altLang="en-US" sz="1000">
                <a:solidFill>
                  <a:srgbClr val="333333"/>
                </a:solidFill>
                <a:hlinkClick r:id="rId3"/>
              </a:rPr>
              <a:t>https://doi.org/10.1093/cercor/bhm094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Linear regression lines illustrating the correlation between EEG power at the different frequency bands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Linear regression lines illustrating the correlation between EEG power at the different frequency bands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2024-04-26T08:04:19Z</dcterms:modified>
</cp:coreProperties>
</file>