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3DE13E-63A5-4DF5-9EFB-93FC609A5C9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746168-3D7B-4E94-AD6A-1177E6A4999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Average spectra of AC Cnc (left) and V363 Aur (right).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D7C95C-8099-41D3-89C4-509DF332C9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4.08135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353, Issue 4, October 2004, Pages 1135–1150,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https://doi.org/10.1111/j.1365-2966.2004.08135.x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Average spectra of AC Cnc (left) and V363 Aur (right).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1 Average spectra of AC Cnc (left) and V363 Aur (right).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2024-09-20T01:34:21Z</dcterms:modified>
</cp:coreProperties>
</file>