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7A25F-3FC7-4E68-8AB7-04378FC13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1D199-E91F-4988-B306-2010385B11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spectra of AC Cnc (left) and V363 Aur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56AE6-1987-4F7D-B90B-002A8F02D3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Average spectra of AC Cnc (left) and V363 Aur (right).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Average spectra of AC Cnc (left) and V363 Aur (right).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2024-09-18T20:30:10Z</dcterms:modified>
</cp:coreProperties>
</file>