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CEA1B19-C374-4A04-99F9-02D79670902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A851FFF-30F6-40FD-B35A-69DD3244860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7358BAD-C0FC-4C48-9F8A-3D1CDB8B533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2024-04-27T01:55:11Z</dcterms:modified>
</cp:coreProperties>
</file>