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222269-19AC-4B38-8BC8-57158A0587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A3E28A-484D-40D4-A4EE-FA40C17A7E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 A ) Correlation a of composite Z -score and accuracy of prediction (average r.m.s.d. local ) for calibration test-sets of ( A ) 4, ( B ) 8 and ( C ) 12 residues long loops, respectively. SDs are shown around the averages. ( B ) Distribution of Z -scores (propensity Z -score versus sequence Z -score) for all candidates ( x ) and for the candidates with the best r.m.s.d. local among top 10 hits (closed circle) for ( D ) 4, ( E ) 8 and ( F ) for 12 residues long loops,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D9EDD-0578-44CA-B8FF-CE2BAF464D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2085–2097, </a:t>
            </a:r>
            <a:r>
              <a:rPr lang="en-US" altLang="en-US" sz="1000">
                <a:solidFill>
                  <a:srgbClr val="333333"/>
                </a:solidFill>
                <a:hlinkClick r:id="rId3"/>
              </a:rPr>
              <a:t>https://doi.org/10.1093/nar/gkl156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 A ) Correlation a of composite Z -score and accuracy of prediction (average r.m.s.d. </a:t>
            </a:r>
            <a:r>
              <a:rPr lang="en-US" altLang="en-US" b="0" baseline="-25000"/>
              <a:t>local</a:t>
            </a:r>
            <a:r>
              <a:rPr lang="en-US" altLang="en-US" b="0"/>
              <a:t>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 A ) Correlation a of composite Z -score and accuracy of prediction (average r.m.s.d. local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2024-04-26T19:08:07Z</dcterms:modified>
</cp:coreProperties>
</file>