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E70D4-D166-4DBB-8BAA-22B464001E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43C34-00EB-4166-A87D-E69BE72D06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Significant activation for increasing cohort competition (red) and increasing cohort selection (green) at a threshold of P &lt; 0.005, voxel-level uncorrected, and P &lt; 0.05, cluster-level corrected. (B) The cohort competition and selection effects rendered at a lower threshold of P &lt; 0.01, voxel-level uncorrected, and P &lt; 0.06, cluster-level corrected.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E4BF7-7E9B-4FAC-ACB0-B106B6C982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908–918,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(A) Significant activation for increasing cohort competition (red) and increasing cohort selection (green)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(A) Significant activation for increasing cohort competition (red) and increasing cohort selection (green)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2024-05-01T21:26:39Z</dcterms:modified>
</cp:coreProperties>
</file>