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24D3C-A823-4974-BE0A-94D04504A3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2EAC0-F6E0-4EEA-927D-E8EF7C419E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5: minimal ptosis, 5 h after the bite.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2967B-C945-425D-9E85-7E2BA36768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3181–3193,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Case 5: minimal ptosis, 5 h after the bite.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Case 5: minimal ptosis, 5 h after the bite.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2024-04-26T12:44:31Z</dcterms:modified>
</cp:coreProperties>
</file>