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B29AF-DD5E-4A90-9EAA-0D81C6F65B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90A62-5135-4639-ADFA-488EC14DD5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B0C90-96C0-410B-B6D2-633F1FB43B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2024-04-26T12:52:41Z</dcterms:modified>
</cp:coreProperties>
</file>