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1EDF4-5870-4EB0-8B58-D1B889B792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77FC2-F8F5-47CE-95B2-51B25AF39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37920-C4E2-4D75-A9B7-48B8120B62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2024-04-26T02:23:38Z</dcterms:modified>
</cp:coreProperties>
</file>