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F59F57-7035-4302-AB34-5C1D646D5A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21E51D-8AE5-403B-93A3-BDB2AB1038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White label shows left HG label from (A) a representative successful learner and (B) a representative less successful learner. Panel (C) shows activation (in white) bordering HG after training in the successful versus less successful learners contrast. Activation (single-voxel t = 3.3, P &lt; 0.001) is projected onto the brain of one subject for visual clarity (for details see Wong et al., forthcoming).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2971DE-05CC-441A-924D-5A0FBECEF5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4, April 2008, Pages 828–836,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White label shows left HG label from (A) a representative successful learner and (B) a representative less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White label shows left HG label from (A) a representative successful learner and (B) a representative less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2024-05-01T21:44:54Z</dcterms:modified>
</cp:coreProperties>
</file>