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814E1-49FF-4632-B1A5-5BCB315164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5ECE9-383D-4578-AC4B-011F6CFAAA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Multistage design for GWAS (from http://cgems.cancer.gov). It should be noticed that the numbers of phases and of subjects in each phase is not fixed. With continuously falling prices for genotyping, the current trend is to have a whole-genome scan phase as large as possible (e.g. 2000 case–control pairs).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UK Environmental Mutagen Society.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23586-B197-42FD-8CA5-48E43356C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n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23, Issue 6, November 2008, Pages 439–444,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https://doi.org/10.1093/mutage/gen042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Multistage design for GWAS (from http://cgems.cancer.gov). It should be noticed that the numbers of phases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Multistage design for GWAS (from http://cgems.cancer.gov). It should be noticed that the numbers of phases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2024-04-26T17:15:06Z</dcterms:modified>
</cp:coreProperties>
</file>