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F59054-0B09-4B1B-BB1D-F1D68658D73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E4556C-5C60-4128-A28D-11A021FD02B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basic layout of the thin-film SBD, illustrating the recoiling reactive products generated by the neutron capture reaction(3).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6AE4B1-4116-4F10-93FC-0B51A4BE23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pd/ncq55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Radiat Prot Dosimetry</a:t>
            </a:r>
            <a:r>
              <a:rPr lang="en-US" altLang="en-US" sz="1000">
                <a:solidFill>
                  <a:srgbClr val="333333"/>
                </a:solidFill>
              </a:rPr>
              <a:t>, Volume 144, Issue 1-4, March 2011, Pages 249–252,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https://doi.org/10.1093/rpd/ncq555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The basic layout of the thin-film SBD, illustrating the recoiling reactive products generated by the neutron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43128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The basic layout of the thin-film SBD, illustrating the recoiling reactive products generated by the neutron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2024-09-20T08:40:06Z</dcterms:modified>
</cp:coreProperties>
</file>