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EB379E-AF6C-4E49-8B59-809FB5B456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EADCF0-2C0A-4B76-9352-E3D8388D91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basic layout of the thin-film SBD, illustrating the recoiling reactive products generated by the neutron capture reaction(3).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E59BB8-5118-4E99-BD8F-FAE7630248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pd/ncq5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Radiat Prot Dosimetry</a:t>
            </a:r>
            <a:r>
              <a:rPr lang="en-US" altLang="en-US" sz="1000">
                <a:solidFill>
                  <a:srgbClr val="333333"/>
                </a:solidFill>
              </a:rPr>
              <a:t>, Volume 144, Issue 1-4, March 2011, Pages 249–252,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https://doi.org/10.1093/rpd/ncq555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basic layout of the thin-film SBD, illustrating the recoiling reactive products generated by the neutron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312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basic layout of the thin-film SBD, illustrating the recoiling reactive products generated by the neutron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2024-05-10T22:11:49Z</dcterms:modified>
</cp:coreProperties>
</file>