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59054-0B09-4B1B-BB1D-F1D68658D7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4556C-5C60-4128-A28D-11A021FD02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basic layout of the thin-film SBD, illustrating the recoiling reactive products generated by the neutron capture reaction(3).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AE4B1-4116-4F10-93FC-0B51A4BE23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q5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144, Issue 1-4, March 2011, Pages 249–252,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https://doi.org/10.1093/rpd/ncq555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basic layout of the thin-film SBD, illustrating the recoiling reactive products generated by the neutron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basic layout of the thin-film SBD, illustrating the recoiling reactive products generated by the neutron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2024-09-20T08:40:06Z</dcterms:modified>
</cp:coreProperties>
</file>