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AFD66-D8A5-46EB-933B-BBD9B71852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B296B-2E32-46CE-9D40-F0FC2C04C8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INAH3 number of neurons. Distribution of the INAH3 number of neurons among different groups. (M) control male group, (F) control female group, (MtF) transsexual male-to-female group, (CAS) castrated male group, (PreM) pre-menopausal women, (PostM) post-menopausal women. Bars represent means and SEM. Statistically differences were found among men (M) and women (F) (P &lt; 0.029) and among men (M) and male-to-female transsexual groups (P &lt; 0.002). A female-to-male transsexual person (FMT, in the male group, 51 years old) had a masculine INAH3 number of neurons while the gender dysphoric non-treated patient (S7, in the MtF group, 84 years old) had a similar number of neurons to the other transsexuals examined.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ADB79-D56E-4A23-99E1-BD245358F1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INAH3 number of neurons. Distribution of the INAH3 number of neurons among different groups. (M) control male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INAH3 number of neurons. Distribution of the INAH3 number of neurons among different groups. (M) control male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2024-04-26T10:43:24Z</dcterms:modified>
</cp:coreProperties>
</file>