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82EB91-862F-4847-ACA6-FA505BF9168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A13E8E-8CE6-41C1-AC9C-9C44DA2DDE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 neurons with depth and direction tuning in several epochs. (A–D) Spike histograms and version and vergence eye traces for the 9 target positions arranged at 3 directions (columns) and 3 depths (rows). Vertical bars indicate the alignment of activity and eye traces at the start of fixation and at the start of arm movement. Realignment is evidenced with a gap in histograms and eye traces. (A, B, and D) Neurons showing depth tuning starting from fixation till the holding the target period. Modulations by direction in A, D occurred quite early before and disappeared during arm movement, whereas in B it occurred shortly before and was preserved during arm movement. (C) Neuron modulated by target direction from fixation till the holding the target period and by depth shortly before and during the arm movement. In both A and B, the neuron showed the same depth preference before and after the arm movement, whereas in D the preference was inverted.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173EC4-AAE0-43A2-B1F0-9072F21A290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1645–1657, </a:t>
            </a:r>
            <a:r>
              <a:rPr lang="en-US" altLang="en-US" sz="1000">
                <a:solidFill>
                  <a:srgbClr val="333333"/>
                </a:solidFill>
                <a:hlinkClick r:id="rId3"/>
              </a:rPr>
              <a:t>https://doi.org/10.1093/cercor/bht021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 neurons with depth and direction tuning in several epochs. (A–D) Spike histograms and version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Example neurons with depth and direction tuning in several epochs. (A–D) Spike histograms and version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2024-04-26T03:47:33Z</dcterms:modified>
</cp:coreProperties>
</file>