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D4505-134D-4D3E-A972-BA41785230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6083A-05F6-446A-8C52-54EEE94F28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various nucleation events on the resulting CSD. (a) A single nucleation event followed by annealing during no nucleation. (b) Double nucleation events (deep and shallow) separated by a hiatus in nucleation. (c) CSD curvature because of superexponential increases in nucleation rate or size-dependent growth rate. (d) The net result of the processes of (a), (b), and (c) on the resulting CSD.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9D6CA-46EA-4405-A434-CB8530FC5D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4.5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4, April 1998, Pages 553–599,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https://doi.org/10.1093/petroj/39.4.553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11. </a:t>
            </a:r>
            <a:r>
              <a:rPr lang="en-US" altLang="en-US" b="0"/>
              <a:t>The effect of various nucleation events on the resulting CSD. (a) A single nucleation event followed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11. The effect of various nucleation events on the resulting CSD. (a) A single nucleation event followed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2024-09-19T02:19:44Z</dcterms:modified>
</cp:coreProperties>
</file>