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62579B-CEFB-4D8C-98B9-226B8FA652A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69990A-DF4B-41A3-AF79-6EED9530A05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effect of various nucleation events on the resulting CSD. (a) A single nucleation event followed by annealing during no nucleation. (b) Double nucleation events (deep and shallow) separated by a hiatus in nucleation. (c) CSD curvature because of superexponential increases in nucleation rate or size-dependent growth rate. (d) The net result of the processes of (a), (b), and (c) on the resulting CSD.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1998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CCA702-23E5-4FD5-9446-E4EC0EE6A73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petroj/39.4.5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Petrology</a:t>
            </a:r>
            <a:r>
              <a:rPr lang="en-US" altLang="en-US" sz="1000">
                <a:solidFill>
                  <a:srgbClr val="333333"/>
                </a:solidFill>
              </a:rPr>
              <a:t>, Volume 39, Issue 4, April 1998, Pages 553–599,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https://doi.org/10.1093/petroj/39.4.553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11. </a:t>
            </a:r>
            <a:r>
              <a:rPr lang="en-US" altLang="en-US" b="0"/>
              <a:t>The effect of various nucleation events on the resulting CSD. (a) A single nucleation event followed by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11. The effect of various nucleation events on the resulting CSD. (a) A single nucleation event followed by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2024-09-20T13:53:09Z</dcterms:modified>
</cp:coreProperties>
</file>