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DC56C00-701F-4F10-91F2-194BA6AC6467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BE2E078E-56DA-447D-8D25-2285E0A8C24F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1.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Identification of a de novo frameshift mutation in the IL1RAPL1 gene in a girl with AS. (A) Pedigree PED1 of the AS girl with the I367SfsX6 de novo mutation. (B) Western blot analysis of protein extracts from HEK293 cells transfected with: 1, empty plasmid; 2, WT IL1RAPL1; 3, I367SfsX6 IL1RAPL1 using an anti-FLAG antibody. (C) Sequence traces of the seven nucleotide deletion and new frame caused by the mutation (I367SfsX6).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2008. Published by Oxford University Press. All rights reserved. For Permissions,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D65CF4D-46FF-4332-A9B1-EE5E8205BA88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hmg/ddn300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Hum Mol Genet</a:t>
            </a:r>
            <a:r>
              <a:rPr lang="en-US" altLang="en-US" sz="1000">
                <a:solidFill>
                  <a:srgbClr val="333333"/>
                </a:solidFill>
              </a:rPr>
              <a:t>, Volume 17, Issue 24, 15 December 2008, Pages 3965–3974,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https://doi.org/10.1093/hmg/ddn300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1. </a:t>
            </a:r>
            <a:r>
              <a:rPr lang="en-US" altLang="en-US" b="0"/>
              <a:t>Identification of a de novo frameshift mutation in the IL1RAPL1 gene in a girl with AS. (A) Pedigree PED1 of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1. Identification of a de novo frameshift mutation in the IL1RAPL1 gene in a girl with AS. (A) Pedigree PED1 of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2024-09-18T21:58:41Z</dcterms:modified>
</cp:coreProperties>
</file>