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C56C00-701F-4F10-91F2-194BA6AC64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2E078E-56DA-447D-8D25-2285E0A8C2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Identification of a de novo frameshift mutation in the IL1RAPL1 gene in a girl with AS. (A) Pedigree PED1 of the AS girl with the I367SfsX6 de novo mutation. (B) Western blot analysis of protein extracts from HEK293 cells transfected with: 1, empty plasmid; 2, WT IL1RAPL1; 3, I367SfsX6 IL1RAPL1 using an anti-FLAG antibody. (C) Sequence traces of the seven nucleotide deletion and new frame caused by the mutation (I367SfsX6).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65CF4D-46FF-4332-A9B1-EE5E8205BA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3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24, 15 December 2008, Pages 3965–3974,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https://doi.org/10.1093/hmg/ddn300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Identification of a de novo frameshift mutation in the IL1RAPL1 gene in a girl with AS. (A) Pedigree PED1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Identification of a de novo frameshift mutation in the IL1RAPL1 gene in a girl with AS. (A) Pedigree PED1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2024-09-18T21:58:41Z</dcterms:modified>
</cp:coreProperties>
</file>