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DD7FC-2927-4F04-8971-524FB9339A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E8CAF7-CAAF-4023-948D-8D8EFA1AA7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Percentage of symptomatic children &lt;6 years old ( n  = 508) attending a gastroenterology breath testing clinic who tested positive for malabsorption on a fructose BHT, grouped in 6-month age brackets (r = 0.94, P  &lt; 0.0001, logarithmic regression, SPSS 19 for Windows). Adapted from dataset described in Jones et al. (2011) 3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EB54A-1BA2-4166-8E86-DDB7F0DAA2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nure.12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71, Issue 5, 1 May 2013, Pages 300–309,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https://doi.org/10.1111/nure.12020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Percentage of symptomatic children &lt;6 years old ( n  = 508) attending a gastroenterology breath testing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63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Percentage of symptomatic children &lt;6 years old ( n  = 508) attending a gastroenterology breath testing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2024-04-26T07:34:47Z</dcterms:modified>
</cp:coreProperties>
</file>