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AF69C4-B150-4072-A3E1-65A4802746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52AF33-4626-4C81-BD05-BE1EEF0627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Evolution of oceanic crust in southern Baffin Bay with rotation poles from Oakey (2005). Thick grey lines outline the continent-ocean transition: on the Baffin Island margin from Skaarup (2006), modified at the location of our line; on the Greenland margin from Chalmers &amp; Oakey (2007). The extent of transitional crust is marked on the Greenland margin only at the location of our line. Palaeocene oceanic crust is marked in dark brown, Eocene oceanic crust in light brown, spreading centres in white. Arrows indicate the motion of Greenland relative to the North American 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 The Authors Geophysical Journal International © 2012 RAS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EC530-3D8A-4723-812E-80941487F6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47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190, Issue 1, August 2012, Pages 37–58, </a:t>
            </a:r>
            <a:r>
              <a:rPr lang="en-US" altLang="en-US" sz="1000">
                <a:solidFill>
                  <a:srgbClr val="333333"/>
                </a:solidFill>
                <a:hlinkClick r:id="rId3"/>
              </a:rPr>
              <a:t>https://doi.org/10.1111/j.1365-246X.2012.05477.x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Evolution of oceanic crust in southern Baffin Bay with rotation poles from Oakey (2005). Thick grey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Evolution of oceanic crust in southern Baffin Bay with rotation poles from Oakey (2005). Thick grey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2024-05-08T14:33:25Z</dcterms:modified>
</cp:coreProperties>
</file>