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E0AC4D-A2B8-4C54-B538-B2A1EF2CDB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D59A3D-1C26-46EA-B2DC-3B00B94FD7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Coronal MRI of a TSC patient with renal AMLs before (A and C) and after (B and D) a 12-month treatment with low-dose rapamycin. Volumetry showed a decrease of total kidney volume from 1480 to 1224 mL (17%).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06874C-7FEB-4714-A0C7-EC889F4278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q4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2010, Pages 3787–3791,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https://doi.org/10.1093/ndt/gfq456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 </a:t>
            </a:r>
            <a:r>
              <a:rPr lang="en-US" altLang="en-US" b="0"/>
              <a:t>Coronal MRI of a TSC patient with renal AMLs before (A and C) and after (B and D) a 12-month treatment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 Coronal MRI of a TSC patient with renal AMLs before (A and C) and after (B and D) a 12-month treatment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2024-04-26T20:15:26Z</dcterms:modified>
</cp:coreProperties>
</file>