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169A3-C7B4-46C5-A23B-9A4DC40577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C2D92-F56B-4A45-9D19-A59FF53A9F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18987-4AB5-4E23-9B5F-2A1E0FDCFA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2024-04-26T04:35:23Z</dcterms:modified>
</cp:coreProperties>
</file>