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E8EDC-8EB4-4E25-94AC-FB740FFEED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EB520-19B4-4D49-829F-1F6622949B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57F35B-7F76-442A-9DF0-BCBD7E5AD5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2024-04-26T12:27:02Z</dcterms:modified>
</cp:coreProperties>
</file>