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66D2C4-C292-49E2-BD44-D9A4454107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3D78C0-DF1D-48E5-B5E5-9EFF1C00A5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Steps used to determine PSTHs, SDFs and to locate the center and the borders of the RFs in a quantitative intersection map. (A) PSTHs; (B) time SDFs—60 ms delay; (C) space SDFs (in spatial coordinates: Mirrored along the vertical axis); (D) mean SSDF for each axis of movement; (E) quantitative intersection map based on 12 tested directions (for details, see text).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6C9064-AA54-4E1F-A1FC-A3F23E54B3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1, January 2014, Pages 1–16,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Steps used to determine PSTHs, SDFs and to locate the center and the borders of the RFs in a quantitative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Steps used to determine PSTHs, SDFs and to locate the center and the borders of the RFs in a quantitative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2024-04-27T02:46:53Z</dcterms:modified>
</cp:coreProperties>
</file>