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C5CFE-D27D-4D31-ACAC-ACD213E071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0433CE-F3A9-4D8B-AE91-196444EAED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MSI effects at 150 ms. Multisensory (AV) and summed (A + V) ERPs and their difference (AV − (A + V)) are shown for each of the four participant groups. Traces represent the composite of three adjacent left parieto-occipital sites (PO7, PO3, O1; location indicated with a dashed circle on the left most voltage map). Gray bars highlight the 140–160 ms window of analysis. Voltage maps depict the scalp distribution of the MSI effect (the difference between the multisensory and sum responses) at 150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B2D8DF-CE56-4E3E-8874-A295142070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1329–1341, </a:t>
            </a:r>
            <a:r>
              <a:rPr lang="en-US" altLang="en-US" sz="1000">
                <a:solidFill>
                  <a:srgbClr val="333333"/>
                </a:solidFill>
                <a:hlinkClick r:id="rId3"/>
              </a:rPr>
              <a:t>https://doi.org/10.1093/cercor/bhs109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MSI effects at 150 ms. Multisensory (AV) and summed (A + V) ERPs and their difference (AV − (A + V))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MSI effects at 150 ms. Multisensory (AV) and summed (A + V) ERPs and their difference (AV − (A + V))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2024-04-26T01:16:53Z</dcterms:modified>
</cp:coreProperties>
</file>