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8ED6B4-ADBD-4D11-BA8A-1BE41A42200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2F0D8A-1D5E-4984-80A7-2CB6FEEB8C5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2. AMP prolongs tDCS after-effects after 7 min DC stimulation, which causes short-lasting excitability enhancements. Shown are the mean ± SEM MEP amplitudes versus baseline across time following anodal or cathodal tDCS for AMP and placebo conditions. Fifteen minutes after anodal tDCS, MEP amplitudes are still enhanced under AMP, whereas under placebo medication they have reached baseline values. Asterisks indicate significant deviations of the post-tDCS MEP amplitudes from baseline values, crosses mark significant deviations of the respective AMP versus PLC conditions with regard to identical time points and tDCS polarities (Student’s t-test, two-tailed, paired samples,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80F40B-DF82-4533-B9F7-C2983FF6FA1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8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11, November 2004, Pages 1240–1245, </a:t>
            </a:r>
            <a:r>
              <a:rPr lang="en-US" altLang="en-US" sz="1000">
                <a:solidFill>
                  <a:srgbClr val="333333"/>
                </a:solidFill>
                <a:hlinkClick r:id="rId3"/>
              </a:rPr>
              <a:t>https://doi.org/10.1093/cercor/bhh085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2. AMP prolongs tDCS after-effects after 7 min DC stimulation, which causes short-lasting excitability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2. AMP prolongs tDCS after-effects after 7 min DC stimulation, which causes short-lasting excitability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2024-09-21T04:53:25Z</dcterms:modified>
</cp:coreProperties>
</file>