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53BBDE-AFE0-4ABD-8276-05C09EE679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6FFDCB-3A59-4736-8068-D695ECA93B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Territory boundaries (dotted lines) of the 3 monitored spotted hyena (Crocuta crocuta) social groups (clans) in the Masai Mara National Reserve, Kenya. Triangles indicate the 4 main tourist lodges in the study area, open circles represent Maasai villages, and a star indicates the town of Talek. Prey-sampling transects are indicated with checkered lines.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60D93-A48C-4B51-B762-FA9025FBB8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143R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4, 20 August 2007, Pages 1017–1028,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https://doi.org/10.1644/06-MAMM-A-143R.1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Territory boundaries (dotted lines) of the 3 monitored spotted hyena (Crocuta crocuta) social groups (clans)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Territory boundaries (dotted lines) of the 3 monitored spotted hyena (Crocuta crocuta) social groups (clans)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2024-04-26T12:46:27Z</dcterms:modified>
</cp:coreProperties>
</file>