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3FB5ED-DF05-411B-A157-0AEB7312F7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3BF114-731F-4ECB-B32A-2193934481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477C88-6516-46F8-852E-DD7BA562CC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2024-04-26T03:09:17Z</dcterms:modified>
</cp:coreProperties>
</file>