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95DE41-B22E-408E-94C5-B4805CFAD7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4E6F9-4062-4103-BAE6-E1AF130FE1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cDNA sequences improve gene annotations. ( A ) Comparison of cDNA IP01040 to the targeted Release 4.1 annotated gene model CG10604. Exons (filled boxes), introns (connecting lines), start codons (green) and stop codons (red) are indicated. The positions of the PCR primers used in the SLIP screening experiment are shown (arrows not to scale). The cDNA subsumes the gene model and extends beyond it by 829 bases at the 5′ end, including 5′-UTR sequence and sequences encoding an additional 142 N-terminal amino acids, and by 344 bases at the 3′ end. ( B ) Comparison of cDNA IP01192 to the three corresponding gene models CG14781, CG17782 and CG15783. The positions of the PCR primers within the target gene model CG15782 are indicated. The cDNA shows that the three annotated gene models are parts of one gene with a single long ORF.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7BEE9D-E54D-4085-9764-C8617D98A5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1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21, 1 November 2005, Page e185, </a:t>
            </a:r>
            <a:r>
              <a:rPr lang="en-US" altLang="en-US" sz="1000">
                <a:solidFill>
                  <a:srgbClr val="333333"/>
                </a:solidFill>
                <a:hlinkClick r:id="rId3"/>
              </a:rPr>
              <a:t>https://doi.org/10.1093/nar/gni184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cDNA sequences improve gene annotations. ( A ) Comparison of cDNA IP01040 to the targeted Release 4.1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cDNA sequences improve gene annotations. ( A ) Comparison of cDNA IP01040 to the targeted Release 4.1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2024-04-26T17:24:15Z</dcterms:modified>
</cp:coreProperties>
</file>