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18B11-8401-4C69-B0FA-EB24D313CF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FB257-FE37-4CAD-AD80-20860FFBA0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prenatal WIN 55,212-2 exposure on homing behaviour of offspring. The WIN group represents rats born from mothers treated daily with WIN 55,212-2 at a dose of 0.5 mg/kg s.c., from GD 5 to GD 20. WIN was suspended in 0.3% Tween 80–saline. The vehicle group represents rats born from mothers treated with the 0.3% Tween 80–saline solution during gestation. **P &lt; 0.01 significantly different from the vehicle group (Tukey's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9F290-4A78-4725-A0B5-8BFF68F3C2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2013–2020,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prenatal WIN 55,212-2 exposure on homing behaviour of offspring. The WIN group represents rats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Effects of prenatal WIN 55,212-2 exposure on homing behaviour of offspring. The WIN group represents rats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2024-04-26T17:36:34Z</dcterms:modified>
</cp:coreProperties>
</file>