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F40C3-9BE7-497B-B72C-C60403632C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B9725-DDF7-403C-93CE-ABA707CD8C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ApoER2 or VLDLR intracellular domain inhibits nuclear translocation of Dab1. (A) One microgram of Dab1-EGFP expression vector was co-transfected with 1 μg of GST-fusion protein expression vector into HEK293T cells. For the GST-HA expression vector, 3.5 μg of the plasmid DNA was transfected to adjust its expression level to that of the other proteins. At 2 days after transfection, the cells were lysed and the GST-tagged proteins were pulled down (PD) using glutathione Sepharose 4B beads. The PD proteins and 1/100 volume of the input cell lysate were subjected to a western blot analysis using anti-GFP antibody (WB : GFP) and were re-probed with anti-HA antibody (WB : HA). (B–J) To introduce an excessive amount of GST- and HA-fusion protein against Dab1-EGFP, 0.1 μg of Dab1-EGFP expression vector was co-transfected with 1 μg of GST-ApoER2 ICD-HA or GST-VLDLR ICD-HA expression vector into Neuro2a cells. For the GST-HA expression vector, 3.5 μg of the plasmid DNA was co-transfected to adjust its expression level to that of the other proteins. The transfected cells were cultured for 2 days, treated with methanol or LMB for 12 h, and the subcellular localization of Dab1-EGFP (“green”), GST-HA, GST-ApoER2 ICD-HA, or GST-VLDLR ICD-HA (“magenta”) was observed. The nuclei were stained with DAPI (“blue”). Scale bar: 10 μm. (K) Quantification of subcellular localization of Dab1-EGFP-fusion proteins. More than 100 cells were observed for each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EC94A-61FF-401F-A9B3-8A640E3A70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ApoER2 or VLDLR intracellular domain inhibits nuclear translocation of Dab1. (A) One microgram of Dab1-EGFP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ApoER2 or VLDLR intracellular domain inhibits nuclear translocation of Dab1. (A) One microgram of Dab1-EGFP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2024-04-26T14:26:51Z</dcterms:modified>
</cp:coreProperties>
</file>