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C27365-2D7F-4C06-98D6-2BD64B7235F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673D12-F5FD-4886-ABC7-D13445FBA72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Meta-analysis of five cohort studies on the risk of CHD and stroke in PCOS. ES, effect size.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European Society of Human Reproduction and Embryology.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FD64D7-DE9E-4F59-AD04-D1A488F861A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umupd/dmr0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 Update</a:t>
            </a:r>
            <a:r>
              <a:rPr lang="en-US" altLang="en-US" sz="1000">
                <a:solidFill>
                  <a:srgbClr val="333333"/>
                </a:solidFill>
              </a:rPr>
              <a:t>, Volume 17, Issue 4, July-August 2011, Pages 495–500,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https://doi.org/10.1093/humupd/dmr001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Meta-analysis of five cohort studies on the risk of CHD and stroke in PCOS. ES, effect size.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Meta-analysis of five cohort studies on the risk of CHD and stroke in PCOS. ES, effect size.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2024-09-20T05:59:54Z</dcterms:modified>
</cp:coreProperties>
</file>