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3689CA-57CD-4239-9713-9F09B404AF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752FDD-1D34-49B6-A13F-DEBCA61B88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Meta-analysis of five cohort studies on the risk of CHD and stroke in PCOS. ES, effect size.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AE39C6-D412-4321-8B2E-C7BC4808F9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upd/dmr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17, Issue 4, July-August 2011, Pages 495–500,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https://doi.org/10.1093/humupd/dmr001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Meta-analysis of five cohort studies on the risk of CHD and stroke in PCOS. ES, effect size.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Meta-analysis of five cohort studies on the risk of CHD and stroke in PCOS. ES, effect size.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2024-05-08T17:07:00Z</dcterms:modified>
</cp:coreProperties>
</file>