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54848-93F8-417D-BE22-315024782B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60B41-3CA8-4234-B038-E2AC2ED1C6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five cohort studies on the risk of CHD and stroke in PCOS. ES, effect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D04BC-0062-4396-9EB3-73764AF761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4, July-August 2011, Pages 495–500,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Meta-analysis of five cohort studies on the risk of CHD and stroke in PCOS. ES, effect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Meta-analysis of five cohort studies on the risk of CHD and stroke in PCOS. ES, effect size.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2024-09-19T05:04:13Z</dcterms:modified>
</cp:coreProperties>
</file>