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FA172-EAF9-4B2A-97E8-54F0F892A2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07F04-DBBA-4ACA-B09A-B8E9E0C3C7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drawing of the lateral and medial aspects of a human hemisphere focused on the parietal region. The topography of the 4 different examined macroanatomical parts of the SPC (white area) is demonstrated: SPL, amIPS, posterior PCL, and PrC. CC, corpus callosum; CS, central sulcus. CiS, cingulate sulcus; IPS, intraparietal sulcus; PoCS, postcentral sulcus; POS, parieto-occipital sulcus; SuPS, subparietal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8BBF3-DCB1-44DD-870A-B722B1AD31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846–867,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drawing of the lateral and medial aspects of a human hemisphere focused on the parietal region.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drawing of the lateral and medial aspects of a human hemisphere focused on the parietal region.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2024-04-27T02:41:04Z</dcterms:modified>
</cp:coreProperties>
</file>